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143250"/>
          <a:chOff x="914400" y="1543050"/>
          <a:chExt cx="8229600" cy="3143250"/>
        </a:xfrm>
      </p:grpSpPr>
      <p:sp>
        <p:nvSpPr>
          <p:cNvPr id="2" name="Zone de texte 1"/>
          <p:cNvSpPr txBox="1"/>
          <p:nvPr/>
        </p:nvSpPr>
        <p:spPr>
          <a:xfrm>
            <a:off x="1828800" y="1543050"/>
            <a:ext cx="54864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Prédiction du Trafic Urbain</a:t>
            </a:r>
            <a:endParaRPr lang="en-US" sz="4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2787650"/>
            <a:ext cx="73152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À l’aide de Données IoT pour une Ville Intelligente</a:t>
            </a:r>
            <a:endParaRPr lang="en-US" sz="20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Zone de texte 1"/>
          <p:cNvSpPr txBox="1"/>
          <p:nvPr/>
        </p:nvSpPr>
        <p:spPr>
          <a:xfrm>
            <a:off x="1835785" y="1779905"/>
            <a:ext cx="54864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Merci!</a:t>
            </a:r>
            <a:endParaRPr lang="en-US" sz="6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676775"/>
          <a:chOff x="914400" y="1028700"/>
          <a:chExt cx="8229600" cy="4676775"/>
        </a:xfrm>
      </p:grpSpPr>
      <p:sp>
        <p:nvSpPr>
          <p:cNvPr id="2" name="Zone de texte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Introduction</a:t>
            </a:r>
            <a:endParaRPr lang="en-US" sz="40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28765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Ce projet explore l'utilisation des données IoT pour prédire le trafic urbain, en se concentrant sur des méthodes de prétraitement des données, de modélisation et de visualisation des tendances.</a:t>
            </a:r>
            <a:endParaRPr lang="en-US" sz="28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733800"/>
          <a:chOff x="914400" y="1028700"/>
          <a:chExt cx="8229600" cy="3733800"/>
        </a:xfrm>
      </p:grpSpPr>
      <p:sp>
        <p:nvSpPr>
          <p:cNvPr id="2" name="Zone de texte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Table des matières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543050"/>
            <a:ext cx="7315200" cy="219075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 panose="020F0502020204030204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 Phase 1 : Exploration et Compréhension des Données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 panose="020F0502020204030204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 Phase 2 : Prétraitement des Données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 panose="020F0502020204030204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 Phase 3 : Analyse Exploratoire des Données (AED)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 panose="020F0502020204030204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 Phase 4 : Modélisation et Prédiction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 panose="020F0502020204030204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 Phase 5 : Interprétation des Résultats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Zone de texte 1"/>
          <p:cNvSpPr txBox="1"/>
          <p:nvPr/>
        </p:nvSpPr>
        <p:spPr>
          <a:xfrm>
            <a:off x="914400" y="1028700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Phase 1 : Exploration et Compréhension des Données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Aperçu des données avec des périodes bien couvertes
Identification des schémas de circulation
Sources de variation et tendances hebdomadaires
Résumé des tendances entre carrefours</a:t>
            </a:r>
            <a:endParaRPr lang="en-US" sz="2000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Zone de texte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Phase 2 : Prétraitement des Données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Nettoyage des données avec interpolation temporelle
Extraction des caractéristiques temporelles
Ajout de colonnes pour le type de jour et la saison
Normalisation des données pour l'apprentissage machine</a:t>
            </a:r>
            <a:endParaRPr lang="en-US" sz="2000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Zone de texte 1"/>
          <p:cNvSpPr txBox="1"/>
          <p:nvPr/>
        </p:nvSpPr>
        <p:spPr>
          <a:xfrm>
            <a:off x="914400" y="1028700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Phase 3 : Analyse Exploratoire des Données (AED)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Visualisation des tendances du trafic par carrefour
Identification des périodes clés et analyse des jours fériés
Analyse de corrélations entre carrefours et répartition saisonnière du trafic</a:t>
            </a:r>
            <a:endParaRPr lang="en-US" sz="2000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Zone de texte 1"/>
          <p:cNvSpPr txBox="1"/>
          <p:nvPr/>
        </p:nvSpPr>
        <p:spPr>
          <a:xfrm>
            <a:off x="914400" y="1028700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Phase 4 : Modélisation et Prédiction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12192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Tests de stationnarité avec Dickey-Fuller
Modèles utilisés : ARRIMA et LSTM
Préparations des données pour l'entraînement et les tests</a:t>
            </a:r>
            <a:endParaRPr lang="en-US" sz="2000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Zone de texte 1"/>
          <p:cNvSpPr txBox="1"/>
          <p:nvPr/>
        </p:nvSpPr>
        <p:spPr>
          <a:xfrm>
            <a:off x="914400" y="1028700"/>
            <a:ext cx="7315200" cy="8001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Phase 5 : Interprétation des Résultats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1828800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Évaluation de la précision et fiabilité des prédictions
Identification des périodes critiques de trafic élevé
Recommandations basées sur les résultats des prédictions</a:t>
            </a:r>
            <a:endParaRPr lang="en-US" sz="2000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4200525"/>
          <a:chOff x="914400" y="1028700"/>
          <a:chExt cx="8229600" cy="4200525"/>
        </a:xfrm>
      </p:grpSpPr>
      <p:sp>
        <p:nvSpPr>
          <p:cNvPr id="2" name="Zone de texte 1"/>
          <p:cNvSpPr txBox="1"/>
          <p:nvPr/>
        </p:nvSpPr>
        <p:spPr>
          <a:xfrm>
            <a:off x="1828800" y="1028700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>
                <a:solidFill>
                  <a:srgbClr val="FFAB40">
                    <a:alpha val="100000"/>
                  </a:srgbClr>
                </a:solidFill>
                <a:latin typeface="Calibri" panose="020F0502020204030204"/>
              </a:rPr>
              <a:t>Conclusion</a:t>
            </a:r>
            <a:endParaRPr lang="en-US" sz="4000" b="1" u="none" strike="noStrike" cap="none" spc="0">
              <a:solidFill>
                <a:srgbClr val="FFAB40">
                  <a:alpha val="100000"/>
                </a:srgbClr>
              </a:solidFill>
              <a:latin typeface="Calibri" panose="020F0502020204030204"/>
            </a:endParaRPr>
          </a:p>
        </p:txBody>
      </p:sp>
      <p:sp>
        <p:nvSpPr>
          <p:cNvPr id="3" name="Zone de texte 2"/>
          <p:cNvSpPr txBox="1"/>
          <p:nvPr/>
        </p:nvSpPr>
        <p:spPr>
          <a:xfrm>
            <a:off x="914400" y="1800225"/>
            <a:ext cx="7315200" cy="24003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FFFF">
                    <a:alpha val="100000"/>
                  </a:srgbClr>
                </a:solidFill>
                <a:latin typeface="Calibri" panose="020F0502020204030204"/>
              </a:rPr>
              <a:t>L'étude démontre comment les données IoT peuvent être exploitées pour prédire le trafic urbain, offrant des insights précieux pour la gestion intelligente des villes.</a:t>
            </a:r>
            <a:endParaRPr lang="en-US" sz="2800" b="1" u="none" strike="noStrike" cap="none" spc="0">
              <a:solidFill>
                <a:srgbClr val="FFFFFF">
                  <a:alpha val="10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00">
  <a:themeElements>
    <a:clrScheme name="Theme100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10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0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1773</Words>
  <Application>WPS Presentation</Application>
  <PresentationFormat/>
  <Paragraphs>42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Microsoft YaHei</vt:lpstr>
      <vt:lpstr>Arial Unicode MS</vt:lpstr>
      <vt:lpstr>Theme100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creator>Unknown Creator</dc:creator>
  <cp:lastModifiedBy>sayli</cp:lastModifiedBy>
  <cp:revision>2</cp:revision>
  <dcterms:created xsi:type="dcterms:W3CDTF">2025-03-22T22:42:00Z</dcterms:created>
  <dcterms:modified xsi:type="dcterms:W3CDTF">2025-03-22T22:52:48Z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981F6343FF4D415895F0DA2A68139B3D_12</vt:lpwstr>
  </property>
  <property fmtid="{D5CDD505-2E9C-101B-9397-08002B2CF9AE}" pid="3" name="KSOProductBuildVer">
    <vt:lpwstr>1036-12.2.0.20326</vt:lpwstr>
  </property>
</Properties>
</file>